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5" autoAdjust="0"/>
    <p:restoredTop sz="80772"/>
  </p:normalViewPr>
  <p:slideViewPr>
    <p:cSldViewPr snapToGrid="0">
      <p:cViewPr>
        <p:scale>
          <a:sx n="162" d="100"/>
          <a:sy n="162" d="100"/>
        </p:scale>
        <p:origin x="2296" y="61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a:t>
            </a:r>
            <a:r>
              <a:rPr lang="el-GR" sz="1200" b="1" i="0" u="none" strike="noStrike" kern="1200" dirty="0">
                <a:solidFill>
                  <a:schemeClr val="tx1"/>
                </a:solidFill>
                <a:effectLst/>
                <a:latin typeface="+mn-lt"/>
                <a:ea typeface="+mn-ea"/>
                <a:cs typeface="+mn-cs"/>
              </a:rPr>
              <a:t>.</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αλγόριθμό μας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 </a:t>
            </a:r>
            <a:r>
              <a:rPr lang="el-GR" sz="1200" b="0" i="0" u="none" strike="noStrike" kern="1200" dirty="0">
                <a:solidFill>
                  <a:schemeClr val="tx1"/>
                </a:solidFill>
                <a:effectLst/>
                <a:latin typeface="+mn-lt"/>
                <a:ea typeface="+mn-ea"/>
                <a:cs typeface="+mn-cs"/>
              </a:rPr>
              <a:t>Όπου 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μας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r>
                                      <a:rPr lang="en-US" sz="1400" b="0" i="1" smtClean="0">
                                        <a:latin typeface="Cambria Math" panose="02040503050406030204" pitchFamily="18" charset="0"/>
                                      </a:rPr>
                                      <m:t>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Results are provided as </a:t>
                </a:r>
                <a:r>
                  <a:rPr lang="en-GB" sz="1500" dirty="0"/>
                  <a:t>balanced F-score (</a:t>
                </a: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 </m:t>
                        </m:r>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sym typeface="Wingdings" panose="05000000000000000000" pitchFamily="2" charset="2"/>
                  </a:rPr>
                  <a:t> ) measure </a:t>
                </a:r>
                <a:endParaRPr lang="en-US" sz="15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5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500" dirty="0">
                    <a:latin typeface="Arial" panose="020B0604020202020204" pitchFamily="34" charset="0"/>
                    <a:cs typeface="Arial" panose="020B0604020202020204" pitchFamily="34" charset="0"/>
                  </a:rPr>
                  <a:t>Low results on verbs on all data sets</a:t>
                </a:r>
              </a:p>
              <a:p>
                <a:pPr lvl="2">
                  <a:lnSpc>
                    <a:spcPct val="100000"/>
                  </a:lnSpc>
                </a:pPr>
                <a:r>
                  <a:rPr lang="en-US" sz="15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500" dirty="0">
                    <a:latin typeface="Arial" panose="020B0604020202020204" pitchFamily="34" charset="0"/>
                    <a:cs typeface="Arial" panose="020B0604020202020204" pitchFamily="34" charset="0"/>
                  </a:rPr>
                  <a:t>We used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5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285"/>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4341</TotalTime>
  <Words>5615</Words>
  <Application>Microsoft Macintosh PowerPoint</Application>
  <PresentationFormat>Widescreen</PresentationFormat>
  <Paragraphs>533</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447</cp:revision>
  <dcterms:created xsi:type="dcterms:W3CDTF">2021-02-03T20:20:42Z</dcterms:created>
  <dcterms:modified xsi:type="dcterms:W3CDTF">2021-02-07T15:45:59Z</dcterms:modified>
</cp:coreProperties>
</file>